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9" r:id="rId4"/>
    <p:sldId id="260" r:id="rId5"/>
    <p:sldId id="264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75E6A1-D537-445B-8EA3-F0542DB1049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BF0CA7-16EC-4DAC-B4F3-E5A71A7317EC}">
      <dgm:prSet phldrT="[Text]" custT="1"/>
      <dgm:spPr/>
      <dgm:t>
        <a:bodyPr/>
        <a:lstStyle/>
        <a:p>
          <a:r>
            <a:rPr lang="en-US" sz="2400" dirty="0" smtClean="0"/>
            <a:t>Objective definition</a:t>
          </a:r>
          <a:endParaRPr lang="en-US" sz="2400" dirty="0"/>
        </a:p>
      </dgm:t>
    </dgm:pt>
    <dgm:pt modelId="{EC934567-0282-4DC5-AFF2-27C11B67F16F}" type="parTrans" cxnId="{529C1235-FDB5-437F-B60E-905B2C975F6E}">
      <dgm:prSet/>
      <dgm:spPr/>
      <dgm:t>
        <a:bodyPr/>
        <a:lstStyle/>
        <a:p>
          <a:endParaRPr lang="en-US"/>
        </a:p>
      </dgm:t>
    </dgm:pt>
    <dgm:pt modelId="{ED4459FC-77DA-4A9D-B264-A3437427F102}" type="sibTrans" cxnId="{529C1235-FDB5-437F-B60E-905B2C975F6E}">
      <dgm:prSet/>
      <dgm:spPr/>
      <dgm:t>
        <a:bodyPr/>
        <a:lstStyle/>
        <a:p>
          <a:endParaRPr lang="en-US"/>
        </a:p>
      </dgm:t>
    </dgm:pt>
    <dgm:pt modelId="{6CF7347A-0B14-4EA7-9593-8778401BE842}">
      <dgm:prSet phldrT="[Text]" custT="1"/>
      <dgm:spPr/>
      <dgm:t>
        <a:bodyPr/>
        <a:lstStyle/>
        <a:p>
          <a:r>
            <a:rPr lang="en-US" sz="2400" dirty="0" smtClean="0"/>
            <a:t>User Interfece</a:t>
          </a:r>
          <a:endParaRPr lang="en-US" sz="2400" dirty="0"/>
        </a:p>
      </dgm:t>
    </dgm:pt>
    <dgm:pt modelId="{4A9D89BA-EDB6-4F13-910C-85874580C797}" type="parTrans" cxnId="{496DA937-56BB-4222-A1FA-1EC395305FFA}">
      <dgm:prSet/>
      <dgm:spPr/>
      <dgm:t>
        <a:bodyPr/>
        <a:lstStyle/>
        <a:p>
          <a:endParaRPr lang="en-US"/>
        </a:p>
      </dgm:t>
    </dgm:pt>
    <dgm:pt modelId="{6F9C03BD-1635-4AA2-99D7-83DCF44C4FCC}" type="sibTrans" cxnId="{496DA937-56BB-4222-A1FA-1EC395305FFA}">
      <dgm:prSet/>
      <dgm:spPr/>
      <dgm:t>
        <a:bodyPr/>
        <a:lstStyle/>
        <a:p>
          <a:endParaRPr lang="en-US"/>
        </a:p>
      </dgm:t>
    </dgm:pt>
    <dgm:pt modelId="{242FFD51-E44C-4865-9D67-FA6101A34F22}">
      <dgm:prSet phldrT="[Text]" custT="1"/>
      <dgm:spPr/>
      <dgm:t>
        <a:bodyPr/>
        <a:lstStyle/>
        <a:p>
          <a:r>
            <a:rPr lang="en-US" sz="2400" dirty="0" smtClean="0"/>
            <a:t>coding</a:t>
          </a:r>
          <a:endParaRPr lang="en-US" sz="2400" dirty="0"/>
        </a:p>
      </dgm:t>
    </dgm:pt>
    <dgm:pt modelId="{FD472304-4BBB-4942-9428-EBC81AC350F5}" type="parTrans" cxnId="{E458DBA0-45DC-4685-AE93-A210B3288A5E}">
      <dgm:prSet/>
      <dgm:spPr/>
      <dgm:t>
        <a:bodyPr/>
        <a:lstStyle/>
        <a:p>
          <a:endParaRPr lang="en-US"/>
        </a:p>
      </dgm:t>
    </dgm:pt>
    <dgm:pt modelId="{43CF5F9D-F644-483E-8009-AF12A8B08900}" type="sibTrans" cxnId="{E458DBA0-45DC-4685-AE93-A210B3288A5E}">
      <dgm:prSet/>
      <dgm:spPr/>
      <dgm:t>
        <a:bodyPr/>
        <a:lstStyle/>
        <a:p>
          <a:endParaRPr lang="en-US"/>
        </a:p>
      </dgm:t>
    </dgm:pt>
    <dgm:pt modelId="{ADA113C9-BAE9-4203-AA9C-D5BEC8E67FD8}">
      <dgm:prSet phldrT="[Text]" custT="1"/>
      <dgm:spPr/>
      <dgm:t>
        <a:bodyPr/>
        <a:lstStyle/>
        <a:p>
          <a:r>
            <a:rPr lang="en-US" sz="2400" dirty="0" smtClean="0"/>
            <a:t>Testing &amp; debug</a:t>
          </a:r>
          <a:endParaRPr lang="en-US" sz="2400" dirty="0"/>
        </a:p>
      </dgm:t>
    </dgm:pt>
    <dgm:pt modelId="{AEA21CC3-C939-444E-AE9C-0B1F578E196A}" type="parTrans" cxnId="{0FD720AB-0F68-45FA-918F-EBE889C034DE}">
      <dgm:prSet/>
      <dgm:spPr/>
      <dgm:t>
        <a:bodyPr/>
        <a:lstStyle/>
        <a:p>
          <a:endParaRPr lang="en-US"/>
        </a:p>
      </dgm:t>
    </dgm:pt>
    <dgm:pt modelId="{6A63C080-23E7-48F1-8526-F4B56B549EE2}" type="sibTrans" cxnId="{0FD720AB-0F68-45FA-918F-EBE889C034DE}">
      <dgm:prSet/>
      <dgm:spPr/>
      <dgm:t>
        <a:bodyPr/>
        <a:lstStyle/>
        <a:p>
          <a:endParaRPr lang="en-US"/>
        </a:p>
      </dgm:t>
    </dgm:pt>
    <dgm:pt modelId="{544EA7E4-B496-46AE-AB48-DAD2D644B804}">
      <dgm:prSet phldrT="[Text]" custT="1"/>
      <dgm:spPr/>
      <dgm:t>
        <a:bodyPr/>
        <a:lstStyle/>
        <a:p>
          <a:r>
            <a:rPr lang="en-US" sz="2400" dirty="0" smtClean="0"/>
            <a:t>Documentation</a:t>
          </a:r>
          <a:endParaRPr lang="en-US" sz="2400" dirty="0"/>
        </a:p>
      </dgm:t>
    </dgm:pt>
    <dgm:pt modelId="{8D5FE113-ED8A-49B8-840C-5E32DCEC15AA}" type="parTrans" cxnId="{55666D14-8FB7-4639-8C01-C1FB683571AA}">
      <dgm:prSet/>
      <dgm:spPr/>
      <dgm:t>
        <a:bodyPr/>
        <a:lstStyle/>
        <a:p>
          <a:endParaRPr lang="en-US"/>
        </a:p>
      </dgm:t>
    </dgm:pt>
    <dgm:pt modelId="{7A96B8CC-6764-4906-A05B-80A17A79ABA1}" type="sibTrans" cxnId="{55666D14-8FB7-4639-8C01-C1FB683571AA}">
      <dgm:prSet/>
      <dgm:spPr/>
      <dgm:t>
        <a:bodyPr/>
        <a:lstStyle/>
        <a:p>
          <a:endParaRPr lang="en-US"/>
        </a:p>
      </dgm:t>
    </dgm:pt>
    <dgm:pt modelId="{DC13F0B7-5E7A-4E63-8C4D-50F76C0890B0}" type="pres">
      <dgm:prSet presAssocID="{F175E6A1-D537-445B-8EA3-F0542DB1049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F01A4E-55EE-4383-9456-FEC479148A5B}" type="pres">
      <dgm:prSet presAssocID="{F0BF0CA7-16EC-4DAC-B4F3-E5A71A7317E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3FA299-845E-4301-8A3E-571CA33257B2}" type="pres">
      <dgm:prSet presAssocID="{ED4459FC-77DA-4A9D-B264-A3437427F102}" presName="sibTrans" presStyleCnt="0"/>
      <dgm:spPr/>
    </dgm:pt>
    <dgm:pt modelId="{E167409B-A01B-44E6-8416-2180B9139B4B}" type="pres">
      <dgm:prSet presAssocID="{6CF7347A-0B14-4EA7-9593-8778401BE84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844431-ABDF-4C95-9B78-64A86D402BF9}" type="pres">
      <dgm:prSet presAssocID="{6F9C03BD-1635-4AA2-99D7-83DCF44C4FCC}" presName="sibTrans" presStyleCnt="0"/>
      <dgm:spPr/>
    </dgm:pt>
    <dgm:pt modelId="{A46D8EDD-53DE-451E-AC51-8D812E95BCA1}" type="pres">
      <dgm:prSet presAssocID="{242FFD51-E44C-4865-9D67-FA6101A34F2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43BF3-A176-41A5-8536-7E9F6CCAF80F}" type="pres">
      <dgm:prSet presAssocID="{43CF5F9D-F644-483E-8009-AF12A8B08900}" presName="sibTrans" presStyleCnt="0"/>
      <dgm:spPr/>
    </dgm:pt>
    <dgm:pt modelId="{DFC5BF84-5801-4934-9C3E-364DE7890C64}" type="pres">
      <dgm:prSet presAssocID="{ADA113C9-BAE9-4203-AA9C-D5BEC8E67FD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9BB5C-E408-4EA8-98D1-2D9B0CB4A96B}" type="pres">
      <dgm:prSet presAssocID="{6A63C080-23E7-48F1-8526-F4B56B549EE2}" presName="sibTrans" presStyleCnt="0"/>
      <dgm:spPr/>
    </dgm:pt>
    <dgm:pt modelId="{319BB249-C8C8-49F5-9E7F-B46BC9E7CF06}" type="pres">
      <dgm:prSet presAssocID="{544EA7E4-B496-46AE-AB48-DAD2D644B804}" presName="node" presStyleLbl="node1" presStyleIdx="4" presStyleCnt="5" custLinFactNeighborX="6787" custLinFactNeighborY="2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24956F-6A96-4B1B-A4C0-B143745C503C}" type="presOf" srcId="{F0BF0CA7-16EC-4DAC-B4F3-E5A71A7317EC}" destId="{7EF01A4E-55EE-4383-9456-FEC479148A5B}" srcOrd="0" destOrd="0" presId="urn:microsoft.com/office/officeart/2005/8/layout/default"/>
    <dgm:cxn modelId="{DBF1E443-F28E-4525-A5CA-D0CFF13CB9F1}" type="presOf" srcId="{544EA7E4-B496-46AE-AB48-DAD2D644B804}" destId="{319BB249-C8C8-49F5-9E7F-B46BC9E7CF06}" srcOrd="0" destOrd="0" presId="urn:microsoft.com/office/officeart/2005/8/layout/default"/>
    <dgm:cxn modelId="{270217DB-9EE1-48EB-BB69-1D2D49A5A2B8}" type="presOf" srcId="{242FFD51-E44C-4865-9D67-FA6101A34F22}" destId="{A46D8EDD-53DE-451E-AC51-8D812E95BCA1}" srcOrd="0" destOrd="0" presId="urn:microsoft.com/office/officeart/2005/8/layout/default"/>
    <dgm:cxn modelId="{542CC653-87CC-4DC8-A874-02B3FBD71338}" type="presOf" srcId="{6CF7347A-0B14-4EA7-9593-8778401BE842}" destId="{E167409B-A01B-44E6-8416-2180B9139B4B}" srcOrd="0" destOrd="0" presId="urn:microsoft.com/office/officeart/2005/8/layout/default"/>
    <dgm:cxn modelId="{0FD720AB-0F68-45FA-918F-EBE889C034DE}" srcId="{F175E6A1-D537-445B-8EA3-F0542DB10492}" destId="{ADA113C9-BAE9-4203-AA9C-D5BEC8E67FD8}" srcOrd="3" destOrd="0" parTransId="{AEA21CC3-C939-444E-AE9C-0B1F578E196A}" sibTransId="{6A63C080-23E7-48F1-8526-F4B56B549EE2}"/>
    <dgm:cxn modelId="{E458DBA0-45DC-4685-AE93-A210B3288A5E}" srcId="{F175E6A1-D537-445B-8EA3-F0542DB10492}" destId="{242FFD51-E44C-4865-9D67-FA6101A34F22}" srcOrd="2" destOrd="0" parTransId="{FD472304-4BBB-4942-9428-EBC81AC350F5}" sibTransId="{43CF5F9D-F644-483E-8009-AF12A8B08900}"/>
    <dgm:cxn modelId="{D30D6BB8-E36F-4B56-9463-FA93F19AF378}" type="presOf" srcId="{F175E6A1-D537-445B-8EA3-F0542DB10492}" destId="{DC13F0B7-5E7A-4E63-8C4D-50F76C0890B0}" srcOrd="0" destOrd="0" presId="urn:microsoft.com/office/officeart/2005/8/layout/default"/>
    <dgm:cxn modelId="{496DA937-56BB-4222-A1FA-1EC395305FFA}" srcId="{F175E6A1-D537-445B-8EA3-F0542DB10492}" destId="{6CF7347A-0B14-4EA7-9593-8778401BE842}" srcOrd="1" destOrd="0" parTransId="{4A9D89BA-EDB6-4F13-910C-85874580C797}" sibTransId="{6F9C03BD-1635-4AA2-99D7-83DCF44C4FCC}"/>
    <dgm:cxn modelId="{55666D14-8FB7-4639-8C01-C1FB683571AA}" srcId="{F175E6A1-D537-445B-8EA3-F0542DB10492}" destId="{544EA7E4-B496-46AE-AB48-DAD2D644B804}" srcOrd="4" destOrd="0" parTransId="{8D5FE113-ED8A-49B8-840C-5E32DCEC15AA}" sibTransId="{7A96B8CC-6764-4906-A05B-80A17A79ABA1}"/>
    <dgm:cxn modelId="{529C1235-FDB5-437F-B60E-905B2C975F6E}" srcId="{F175E6A1-D537-445B-8EA3-F0542DB10492}" destId="{F0BF0CA7-16EC-4DAC-B4F3-E5A71A7317EC}" srcOrd="0" destOrd="0" parTransId="{EC934567-0282-4DC5-AFF2-27C11B67F16F}" sibTransId="{ED4459FC-77DA-4A9D-B264-A3437427F102}"/>
    <dgm:cxn modelId="{C48C1B69-0429-482B-8535-26A2F68FFC08}" type="presOf" srcId="{ADA113C9-BAE9-4203-AA9C-D5BEC8E67FD8}" destId="{DFC5BF84-5801-4934-9C3E-364DE7890C64}" srcOrd="0" destOrd="0" presId="urn:microsoft.com/office/officeart/2005/8/layout/default"/>
    <dgm:cxn modelId="{AB490CEB-0D3F-4AEB-A776-D2186214A3A5}" type="presParOf" srcId="{DC13F0B7-5E7A-4E63-8C4D-50F76C0890B0}" destId="{7EF01A4E-55EE-4383-9456-FEC479148A5B}" srcOrd="0" destOrd="0" presId="urn:microsoft.com/office/officeart/2005/8/layout/default"/>
    <dgm:cxn modelId="{4993F8D9-B181-46D2-BCF1-82467FD5D9FC}" type="presParOf" srcId="{DC13F0B7-5E7A-4E63-8C4D-50F76C0890B0}" destId="{6A3FA299-845E-4301-8A3E-571CA33257B2}" srcOrd="1" destOrd="0" presId="urn:microsoft.com/office/officeart/2005/8/layout/default"/>
    <dgm:cxn modelId="{7E525B35-E8D7-4CA8-B615-B06B0C13EAC1}" type="presParOf" srcId="{DC13F0B7-5E7A-4E63-8C4D-50F76C0890B0}" destId="{E167409B-A01B-44E6-8416-2180B9139B4B}" srcOrd="2" destOrd="0" presId="urn:microsoft.com/office/officeart/2005/8/layout/default"/>
    <dgm:cxn modelId="{663BAEC0-A4C2-4996-BEC0-D4100820977E}" type="presParOf" srcId="{DC13F0B7-5E7A-4E63-8C4D-50F76C0890B0}" destId="{99844431-ABDF-4C95-9B78-64A86D402BF9}" srcOrd="3" destOrd="0" presId="urn:microsoft.com/office/officeart/2005/8/layout/default"/>
    <dgm:cxn modelId="{6C7B866A-1A75-485A-9BF1-6E05C8743AB7}" type="presParOf" srcId="{DC13F0B7-5E7A-4E63-8C4D-50F76C0890B0}" destId="{A46D8EDD-53DE-451E-AC51-8D812E95BCA1}" srcOrd="4" destOrd="0" presId="urn:microsoft.com/office/officeart/2005/8/layout/default"/>
    <dgm:cxn modelId="{B6EBBC4E-53D8-4FD9-B386-C91CEB4BE39E}" type="presParOf" srcId="{DC13F0B7-5E7A-4E63-8C4D-50F76C0890B0}" destId="{64E43BF3-A176-41A5-8536-7E9F6CCAF80F}" srcOrd="5" destOrd="0" presId="urn:microsoft.com/office/officeart/2005/8/layout/default"/>
    <dgm:cxn modelId="{BBC6116C-AD5A-44BD-9533-1EFDB965FCF2}" type="presParOf" srcId="{DC13F0B7-5E7A-4E63-8C4D-50F76C0890B0}" destId="{DFC5BF84-5801-4934-9C3E-364DE7890C64}" srcOrd="6" destOrd="0" presId="urn:microsoft.com/office/officeart/2005/8/layout/default"/>
    <dgm:cxn modelId="{5D80D9E3-4A77-4F87-ADC7-3597EFFC23E1}" type="presParOf" srcId="{DC13F0B7-5E7A-4E63-8C4D-50F76C0890B0}" destId="{1529BB5C-E408-4EA8-98D1-2D9B0CB4A96B}" srcOrd="7" destOrd="0" presId="urn:microsoft.com/office/officeart/2005/8/layout/default"/>
    <dgm:cxn modelId="{1FC31592-E0AF-4CF7-8D5B-D9BBA0FE5F67}" type="presParOf" srcId="{DC13F0B7-5E7A-4E63-8C4D-50F76C0890B0}" destId="{319BB249-C8C8-49F5-9E7F-B46BC9E7CF06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34A6BD-97DC-4F02-BC27-AF934CBA7DAB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BE55DC-A070-4FC8-B949-8688640A4F0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207170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Algerian" pitchFamily="82" charset="0"/>
              </a:rPr>
              <a:t>GOVT  CHANDULAL CHANDRAKAR P.G. COLLEGE PATAN (C.G.)</a:t>
            </a:r>
            <a:r>
              <a:rPr lang="en-US" b="1" dirty="0" smtClean="0">
                <a:latin typeface="Algerian" pitchFamily="82" charset="0"/>
              </a:rPr>
              <a:t/>
            </a:r>
            <a:br>
              <a:rPr lang="en-US" b="1" dirty="0" smtClean="0">
                <a:latin typeface="Algerian" pitchFamily="82" charset="0"/>
              </a:rPr>
            </a:br>
            <a:r>
              <a:rPr lang="en-US" sz="1050" b="1" dirty="0" smtClean="0">
                <a:latin typeface="Algerian" pitchFamily="82" charset="0"/>
              </a:rPr>
              <a:t/>
            </a:r>
            <a:br>
              <a:rPr lang="en-US" sz="1050" b="1" dirty="0" smtClean="0">
                <a:latin typeface="Algerian" pitchFamily="82" charset="0"/>
              </a:rPr>
            </a:br>
            <a:endParaRPr lang="en-US" b="1" u="sng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5429264"/>
            <a:ext cx="3714744" cy="1428736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GUIDED BY</a:t>
            </a:r>
          </a:p>
          <a:p>
            <a:r>
              <a:rPr lang="en-US" sz="1800" b="1" dirty="0" smtClean="0">
                <a:solidFill>
                  <a:srgbClr val="7030A0"/>
                </a:solidFill>
              </a:rPr>
              <a:t>NIDHI SINGH THAKUR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12" y="5429264"/>
            <a:ext cx="2643206" cy="1428736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SUBMITED BY</a:t>
            </a:r>
          </a:p>
          <a:p>
            <a:r>
              <a:rPr lang="en-US" sz="1800" b="1" dirty="0" smtClean="0">
                <a:solidFill>
                  <a:srgbClr val="7030A0"/>
                </a:solidFill>
              </a:rPr>
              <a:t>SUSHMA NETAM</a:t>
            </a:r>
            <a:endParaRPr lang="en-US" sz="1800" b="1" dirty="0">
              <a:solidFill>
                <a:srgbClr val="7030A0"/>
              </a:solidFill>
            </a:endParaRPr>
          </a:p>
        </p:txBody>
      </p:sp>
      <p:pic>
        <p:nvPicPr>
          <p:cNvPr id="6" name="Picture 5" descr="Logo JP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1" y="2285992"/>
            <a:ext cx="2071703" cy="10715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5984" y="3571876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1"/>
                </a:solidFill>
              </a:rPr>
              <a:t>Program development steps</a:t>
            </a:r>
            <a:endParaRPr lang="en-US" sz="2400" b="1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CONTENT :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b="1" dirty="0" smtClean="0"/>
              <a:t>Introduction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/>
              <a:t>Program development steps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/>
              <a:t>conclusion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89922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Arial" pitchFamily="34" charset="0"/>
              </a:rPr>
              <a:t>PROGRAM DEVELOPMENT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lgerian" pitchFamily="82" charset="0"/>
              </a:rPr>
              <a:t>Inroduction</a:t>
            </a:r>
            <a:r>
              <a:rPr lang="en-US" sz="4000" dirty="0" smtClean="0">
                <a:latin typeface="+mj-lt"/>
              </a:rPr>
              <a:t>  -  </a:t>
            </a:r>
            <a:r>
              <a:rPr lang="en-US" sz="3200" dirty="0" smtClean="0">
                <a:latin typeface="+mj-lt"/>
              </a:rPr>
              <a:t>Program Development is essentially a road map an action plan that provides the guidance needed to develop and build effective community programs.</a:t>
            </a:r>
          </a:p>
          <a:p>
            <a:r>
              <a:rPr lang="en-US" sz="3200" dirty="0" smtClean="0">
                <a:latin typeface="+mj-lt"/>
              </a:rPr>
              <a:t>As an action plan program development is an ongoing and continuous process.</a:t>
            </a:r>
            <a:endParaRPr lang="en-US" sz="3200" dirty="0" smtClean="0">
              <a:latin typeface="Kruti Dev 011" pitchFamily="2" charset="0"/>
            </a:endParaRPr>
          </a:p>
          <a:p>
            <a:pPr>
              <a:buNone/>
            </a:pPr>
            <a:r>
              <a:rPr lang="en-US" sz="3200" dirty="0" smtClean="0">
                <a:latin typeface="Kruti Dev 011" pitchFamily="2" charset="0"/>
              </a:rPr>
              <a:t>                 </a:t>
            </a:r>
            <a:endParaRPr lang="en-US" sz="3200" dirty="0">
              <a:latin typeface="Algeri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  <a:t>Stage of program development</a:t>
            </a:r>
            <a:endParaRPr lang="en-US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" y="1671638"/>
            <a:ext cx="8229600" cy="4525963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8" name="Diagram 17"/>
          <p:cNvGraphicFramePr/>
          <p:nvPr/>
        </p:nvGraphicFramePr>
        <p:xfrm>
          <a:off x="1428728" y="2000240"/>
          <a:ext cx="6500858" cy="4135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Conclusion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286280"/>
          </a:xfrm>
        </p:spPr>
        <p:txBody>
          <a:bodyPr/>
          <a:lstStyle/>
          <a:p>
            <a:r>
              <a:rPr lang="en-US" dirty="0" smtClean="0"/>
              <a:t>This a program can be developed by the above steps. </a:t>
            </a:r>
          </a:p>
          <a:p>
            <a:r>
              <a:rPr lang="en-US" dirty="0" smtClean="0"/>
              <a:t>And these steps work for all programs will do.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1000108"/>
            <a:ext cx="6215106" cy="1643074"/>
          </a:xfrm>
        </p:spPr>
        <p:txBody>
          <a:bodyPr>
            <a:normAutofit/>
          </a:bodyPr>
          <a:lstStyle/>
          <a:p>
            <a:r>
              <a:rPr lang="en-US" sz="6000" b="1" i="1" dirty="0" smtClean="0">
                <a:latin typeface="Algerian" pitchFamily="82" charset="0"/>
              </a:rPr>
              <a:t>THANK YOU </a:t>
            </a:r>
            <a:endParaRPr lang="en-US" sz="6000" b="1" i="1" dirty="0">
              <a:latin typeface="Algerian" pitchFamily="82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428</TotalTime>
  <Words>109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GOVT  CHANDULAL CHANDRAKAR P.G. COLLEGE PATAN (C.G.)  </vt:lpstr>
      <vt:lpstr>CONTENT :</vt:lpstr>
      <vt:lpstr>PROGRAM DEVELOPMENT STEPS</vt:lpstr>
      <vt:lpstr>Stage of program development</vt:lpstr>
      <vt:lpstr>Conclusion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48</cp:revision>
  <dcterms:created xsi:type="dcterms:W3CDTF">2023-10-18T09:21:24Z</dcterms:created>
  <dcterms:modified xsi:type="dcterms:W3CDTF">2023-10-28T06:14:43Z</dcterms:modified>
</cp:coreProperties>
</file>